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b3400ab0f_2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3b3400ab0f_2_4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"/>
          </a:p>
        </p:txBody>
      </p:sp>
      <p:sp>
        <p:nvSpPr>
          <p:cNvPr id="479" name="Google Shape;479;g13b3400ab0f_2_4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b3400ab0f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b3400ab0f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b3400ab0f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b3400ab0f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b3400ab0f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b3400ab0f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b3400ab0f_2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3b3400ab0f_2_4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3b3400ab0f_2_4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14682" l="0" r="0" t="17598"/>
          <a:stretch/>
        </p:blipFill>
        <p:spPr>
          <a:xfrm>
            <a:off x="0" y="-17895"/>
            <a:ext cx="9143999" cy="4153328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  <p:sp>
        <p:nvSpPr>
          <p:cNvPr id="58" name="Google Shape;58;p14"/>
          <p:cNvSpPr/>
          <p:nvPr/>
        </p:nvSpPr>
        <p:spPr>
          <a:xfrm>
            <a:off x="0" y="2644381"/>
            <a:ext cx="9144000" cy="249911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47625" y="2632472"/>
            <a:ext cx="9037638" cy="134541"/>
            <a:chOff x="1218340" y="275867"/>
            <a:chExt cx="17715122" cy="567843"/>
          </a:xfrm>
        </p:grpSpPr>
        <p:cxnSp>
          <p:nvCxnSpPr>
            <p:cNvPr id="60" name="Google Shape;60;p1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13677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5170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14"/>
            <p:cNvCxnSpPr/>
            <p:nvPr/>
          </p:nvCxnSpPr>
          <p:spPr>
            <a:xfrm>
              <a:off x="16664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>
              <a:off x="18126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14"/>
            <p:cNvCxnSpPr/>
            <p:nvPr/>
          </p:nvCxnSpPr>
          <p:spPr>
            <a:xfrm>
              <a:off x="19620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21114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2260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24101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25595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27057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28551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30044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31538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33032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14"/>
            <p:cNvCxnSpPr/>
            <p:nvPr/>
          </p:nvCxnSpPr>
          <p:spPr>
            <a:xfrm>
              <a:off x="3452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14"/>
            <p:cNvCxnSpPr/>
            <p:nvPr/>
          </p:nvCxnSpPr>
          <p:spPr>
            <a:xfrm>
              <a:off x="35988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14"/>
            <p:cNvCxnSpPr/>
            <p:nvPr/>
          </p:nvCxnSpPr>
          <p:spPr>
            <a:xfrm>
              <a:off x="37481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3897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14"/>
            <p:cNvCxnSpPr/>
            <p:nvPr/>
          </p:nvCxnSpPr>
          <p:spPr>
            <a:xfrm>
              <a:off x="40469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14"/>
            <p:cNvCxnSpPr/>
            <p:nvPr/>
          </p:nvCxnSpPr>
          <p:spPr>
            <a:xfrm>
              <a:off x="41962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14"/>
            <p:cNvCxnSpPr/>
            <p:nvPr/>
          </p:nvCxnSpPr>
          <p:spPr>
            <a:xfrm>
              <a:off x="43456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4"/>
            <p:cNvCxnSpPr/>
            <p:nvPr/>
          </p:nvCxnSpPr>
          <p:spPr>
            <a:xfrm>
              <a:off x="44918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14"/>
            <p:cNvCxnSpPr/>
            <p:nvPr/>
          </p:nvCxnSpPr>
          <p:spPr>
            <a:xfrm>
              <a:off x="46412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4"/>
            <p:cNvCxnSpPr/>
            <p:nvPr/>
          </p:nvCxnSpPr>
          <p:spPr>
            <a:xfrm>
              <a:off x="47906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14"/>
            <p:cNvCxnSpPr/>
            <p:nvPr/>
          </p:nvCxnSpPr>
          <p:spPr>
            <a:xfrm>
              <a:off x="49399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4"/>
            <p:cNvCxnSpPr/>
            <p:nvPr/>
          </p:nvCxnSpPr>
          <p:spPr>
            <a:xfrm>
              <a:off x="50893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4"/>
            <p:cNvCxnSpPr/>
            <p:nvPr/>
          </p:nvCxnSpPr>
          <p:spPr>
            <a:xfrm>
              <a:off x="5238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4"/>
            <p:cNvCxnSpPr/>
            <p:nvPr/>
          </p:nvCxnSpPr>
          <p:spPr>
            <a:xfrm>
              <a:off x="53880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4"/>
            <p:cNvCxnSpPr/>
            <p:nvPr/>
          </p:nvCxnSpPr>
          <p:spPr>
            <a:xfrm>
              <a:off x="55343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4"/>
            <p:cNvCxnSpPr/>
            <p:nvPr/>
          </p:nvCxnSpPr>
          <p:spPr>
            <a:xfrm>
              <a:off x="56836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4"/>
            <p:cNvCxnSpPr/>
            <p:nvPr/>
          </p:nvCxnSpPr>
          <p:spPr>
            <a:xfrm>
              <a:off x="58330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14"/>
            <p:cNvCxnSpPr/>
            <p:nvPr/>
          </p:nvCxnSpPr>
          <p:spPr>
            <a:xfrm>
              <a:off x="59824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4"/>
            <p:cNvCxnSpPr/>
            <p:nvPr/>
          </p:nvCxnSpPr>
          <p:spPr>
            <a:xfrm>
              <a:off x="6131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4"/>
            <p:cNvCxnSpPr/>
            <p:nvPr/>
          </p:nvCxnSpPr>
          <p:spPr>
            <a:xfrm>
              <a:off x="62811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14"/>
            <p:cNvCxnSpPr/>
            <p:nvPr/>
          </p:nvCxnSpPr>
          <p:spPr>
            <a:xfrm>
              <a:off x="64273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4"/>
            <p:cNvCxnSpPr/>
            <p:nvPr/>
          </p:nvCxnSpPr>
          <p:spPr>
            <a:xfrm>
              <a:off x="65767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4"/>
            <p:cNvCxnSpPr/>
            <p:nvPr/>
          </p:nvCxnSpPr>
          <p:spPr>
            <a:xfrm>
              <a:off x="67261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14"/>
            <p:cNvCxnSpPr/>
            <p:nvPr/>
          </p:nvCxnSpPr>
          <p:spPr>
            <a:xfrm>
              <a:off x="68754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14"/>
            <p:cNvCxnSpPr/>
            <p:nvPr/>
          </p:nvCxnSpPr>
          <p:spPr>
            <a:xfrm>
              <a:off x="70248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14"/>
            <p:cNvCxnSpPr/>
            <p:nvPr/>
          </p:nvCxnSpPr>
          <p:spPr>
            <a:xfrm>
              <a:off x="71742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73204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4"/>
            <p:cNvCxnSpPr/>
            <p:nvPr/>
          </p:nvCxnSpPr>
          <p:spPr>
            <a:xfrm>
              <a:off x="74698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4"/>
            <p:cNvCxnSpPr/>
            <p:nvPr/>
          </p:nvCxnSpPr>
          <p:spPr>
            <a:xfrm>
              <a:off x="76191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14"/>
            <p:cNvCxnSpPr/>
            <p:nvPr/>
          </p:nvCxnSpPr>
          <p:spPr>
            <a:xfrm>
              <a:off x="77685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14"/>
            <p:cNvCxnSpPr/>
            <p:nvPr/>
          </p:nvCxnSpPr>
          <p:spPr>
            <a:xfrm>
              <a:off x="7917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14"/>
            <p:cNvCxnSpPr/>
            <p:nvPr/>
          </p:nvCxnSpPr>
          <p:spPr>
            <a:xfrm>
              <a:off x="80672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82166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14"/>
            <p:cNvCxnSpPr/>
            <p:nvPr/>
          </p:nvCxnSpPr>
          <p:spPr>
            <a:xfrm>
              <a:off x="83628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14"/>
            <p:cNvCxnSpPr/>
            <p:nvPr/>
          </p:nvCxnSpPr>
          <p:spPr>
            <a:xfrm>
              <a:off x="85122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14"/>
            <p:cNvCxnSpPr/>
            <p:nvPr/>
          </p:nvCxnSpPr>
          <p:spPr>
            <a:xfrm>
              <a:off x="8661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14"/>
            <p:cNvCxnSpPr/>
            <p:nvPr/>
          </p:nvCxnSpPr>
          <p:spPr>
            <a:xfrm>
              <a:off x="88109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14"/>
            <p:cNvCxnSpPr/>
            <p:nvPr/>
          </p:nvCxnSpPr>
          <p:spPr>
            <a:xfrm>
              <a:off x="89603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14"/>
            <p:cNvCxnSpPr/>
            <p:nvPr/>
          </p:nvCxnSpPr>
          <p:spPr>
            <a:xfrm>
              <a:off x="91097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14"/>
            <p:cNvCxnSpPr/>
            <p:nvPr/>
          </p:nvCxnSpPr>
          <p:spPr>
            <a:xfrm>
              <a:off x="92559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14"/>
            <p:cNvCxnSpPr/>
            <p:nvPr/>
          </p:nvCxnSpPr>
          <p:spPr>
            <a:xfrm>
              <a:off x="94053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14"/>
            <p:cNvCxnSpPr/>
            <p:nvPr/>
          </p:nvCxnSpPr>
          <p:spPr>
            <a:xfrm>
              <a:off x="9554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14"/>
            <p:cNvCxnSpPr/>
            <p:nvPr/>
          </p:nvCxnSpPr>
          <p:spPr>
            <a:xfrm>
              <a:off x="97040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98534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100027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14"/>
            <p:cNvCxnSpPr/>
            <p:nvPr/>
          </p:nvCxnSpPr>
          <p:spPr>
            <a:xfrm>
              <a:off x="101490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102983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14"/>
            <p:cNvCxnSpPr/>
            <p:nvPr/>
          </p:nvCxnSpPr>
          <p:spPr>
            <a:xfrm>
              <a:off x="104477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14"/>
            <p:cNvCxnSpPr/>
            <p:nvPr/>
          </p:nvCxnSpPr>
          <p:spPr>
            <a:xfrm>
              <a:off x="105971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4"/>
            <p:cNvCxnSpPr/>
            <p:nvPr/>
          </p:nvCxnSpPr>
          <p:spPr>
            <a:xfrm>
              <a:off x="107464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4"/>
            <p:cNvCxnSpPr/>
            <p:nvPr/>
          </p:nvCxnSpPr>
          <p:spPr>
            <a:xfrm>
              <a:off x="10895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14"/>
            <p:cNvCxnSpPr/>
            <p:nvPr/>
          </p:nvCxnSpPr>
          <p:spPr>
            <a:xfrm>
              <a:off x="110420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111914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4"/>
            <p:cNvCxnSpPr/>
            <p:nvPr/>
          </p:nvCxnSpPr>
          <p:spPr>
            <a:xfrm>
              <a:off x="11340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14"/>
            <p:cNvCxnSpPr/>
            <p:nvPr/>
          </p:nvCxnSpPr>
          <p:spPr>
            <a:xfrm>
              <a:off x="114901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116395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4"/>
            <p:cNvCxnSpPr/>
            <p:nvPr/>
          </p:nvCxnSpPr>
          <p:spPr>
            <a:xfrm>
              <a:off x="11788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4"/>
            <p:cNvCxnSpPr/>
            <p:nvPr/>
          </p:nvCxnSpPr>
          <p:spPr>
            <a:xfrm>
              <a:off x="11938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4"/>
            <p:cNvCxnSpPr/>
            <p:nvPr/>
          </p:nvCxnSpPr>
          <p:spPr>
            <a:xfrm>
              <a:off x="120845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22338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23832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25326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126819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128313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14"/>
            <p:cNvCxnSpPr/>
            <p:nvPr/>
          </p:nvCxnSpPr>
          <p:spPr>
            <a:xfrm>
              <a:off x="129775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4"/>
            <p:cNvCxnSpPr/>
            <p:nvPr/>
          </p:nvCxnSpPr>
          <p:spPr>
            <a:xfrm>
              <a:off x="131269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14"/>
            <p:cNvCxnSpPr/>
            <p:nvPr/>
          </p:nvCxnSpPr>
          <p:spPr>
            <a:xfrm>
              <a:off x="132763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4"/>
            <p:cNvCxnSpPr/>
            <p:nvPr/>
          </p:nvCxnSpPr>
          <p:spPr>
            <a:xfrm>
              <a:off x="134256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14"/>
            <p:cNvCxnSpPr/>
            <p:nvPr/>
          </p:nvCxnSpPr>
          <p:spPr>
            <a:xfrm>
              <a:off x="135750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14"/>
            <p:cNvCxnSpPr/>
            <p:nvPr/>
          </p:nvCxnSpPr>
          <p:spPr>
            <a:xfrm>
              <a:off x="13724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14"/>
            <p:cNvCxnSpPr/>
            <p:nvPr/>
          </p:nvCxnSpPr>
          <p:spPr>
            <a:xfrm>
              <a:off x="138706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14"/>
            <p:cNvCxnSpPr/>
            <p:nvPr/>
          </p:nvCxnSpPr>
          <p:spPr>
            <a:xfrm>
              <a:off x="140200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141693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14318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144681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146174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147637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14"/>
            <p:cNvCxnSpPr/>
            <p:nvPr/>
          </p:nvCxnSpPr>
          <p:spPr>
            <a:xfrm>
              <a:off x="149130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14"/>
            <p:cNvCxnSpPr/>
            <p:nvPr/>
          </p:nvCxnSpPr>
          <p:spPr>
            <a:xfrm>
              <a:off x="150624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152118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153611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155105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156599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158061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159555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1610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162542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164036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165529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14"/>
            <p:cNvCxnSpPr/>
            <p:nvPr/>
          </p:nvCxnSpPr>
          <p:spPr>
            <a:xfrm>
              <a:off x="166992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14"/>
            <p:cNvCxnSpPr/>
            <p:nvPr/>
          </p:nvCxnSpPr>
          <p:spPr>
            <a:xfrm>
              <a:off x="168485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14"/>
            <p:cNvCxnSpPr/>
            <p:nvPr/>
          </p:nvCxnSpPr>
          <p:spPr>
            <a:xfrm>
              <a:off x="16997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14"/>
            <p:cNvCxnSpPr/>
            <p:nvPr/>
          </p:nvCxnSpPr>
          <p:spPr>
            <a:xfrm>
              <a:off x="171473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14"/>
            <p:cNvCxnSpPr/>
            <p:nvPr/>
          </p:nvCxnSpPr>
          <p:spPr>
            <a:xfrm>
              <a:off x="172966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14"/>
            <p:cNvCxnSpPr/>
            <p:nvPr/>
          </p:nvCxnSpPr>
          <p:spPr>
            <a:xfrm>
              <a:off x="174460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14"/>
            <p:cNvCxnSpPr/>
            <p:nvPr/>
          </p:nvCxnSpPr>
          <p:spPr>
            <a:xfrm>
              <a:off x="17592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177416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178910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14"/>
            <p:cNvCxnSpPr/>
            <p:nvPr/>
          </p:nvCxnSpPr>
          <p:spPr>
            <a:xfrm>
              <a:off x="180403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181897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183391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184853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186347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18784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0" name="Google Shape;180;p14"/>
          <p:cNvSpPr txBox="1"/>
          <p:nvPr>
            <p:ph type="ctrTitle"/>
          </p:nvPr>
        </p:nvSpPr>
        <p:spPr>
          <a:xfrm>
            <a:off x="798514" y="2793527"/>
            <a:ext cx="7772400" cy="11465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14"/>
          <p:cNvSpPr txBox="1"/>
          <p:nvPr>
            <p:ph idx="1" type="subTitle"/>
          </p:nvPr>
        </p:nvSpPr>
        <p:spPr>
          <a:xfrm>
            <a:off x="1316039" y="4076176"/>
            <a:ext cx="6858000" cy="4511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Y:\IMMAGINE _COORDINATA_2014\LOGO_UFFICIALE\01_Polimi_centrato\eps\01_Polimi_centrato_COL_negativo.png" id="182" name="Google Shape;182;p14"/>
          <p:cNvPicPr preferRelativeResize="0"/>
          <p:nvPr/>
        </p:nvPicPr>
        <p:blipFill rotWithShape="1">
          <a:blip r:embed="rId3">
            <a:alphaModFix/>
          </a:blip>
          <a:srcRect b="34420" l="0" r="0" t="0"/>
          <a:stretch/>
        </p:blipFill>
        <p:spPr>
          <a:xfrm>
            <a:off x="-131025" y="4309145"/>
            <a:ext cx="1251123" cy="604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:\IMMAGINE _COORDINATA_2014\LOGO_UFFICIALE\01_Polimi_centrato\eps\01_Polimi_centrato_COL_negativo.png"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61215"/>
          <a:stretch/>
        </p:blipFill>
        <p:spPr>
          <a:xfrm>
            <a:off x="883426" y="4335658"/>
            <a:ext cx="1610800" cy="4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0" y="0"/>
            <a:ext cx="9144000" cy="573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15"/>
          <p:cNvGrpSpPr/>
          <p:nvPr/>
        </p:nvGrpSpPr>
        <p:grpSpPr>
          <a:xfrm>
            <a:off x="47625" y="817962"/>
            <a:ext cx="9037638" cy="134540"/>
            <a:chOff x="1218340" y="275867"/>
            <a:chExt cx="17715122" cy="567843"/>
          </a:xfrm>
        </p:grpSpPr>
        <p:cxnSp>
          <p:nvCxnSpPr>
            <p:cNvPr id="188" name="Google Shape;188;p15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15"/>
            <p:cNvCxnSpPr/>
            <p:nvPr/>
          </p:nvCxnSpPr>
          <p:spPr>
            <a:xfrm>
              <a:off x="13677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" name="Google Shape;190;p15"/>
            <p:cNvCxnSpPr/>
            <p:nvPr/>
          </p:nvCxnSpPr>
          <p:spPr>
            <a:xfrm>
              <a:off x="15170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15"/>
            <p:cNvCxnSpPr/>
            <p:nvPr/>
          </p:nvCxnSpPr>
          <p:spPr>
            <a:xfrm>
              <a:off x="16664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15"/>
            <p:cNvCxnSpPr/>
            <p:nvPr/>
          </p:nvCxnSpPr>
          <p:spPr>
            <a:xfrm>
              <a:off x="18126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15"/>
            <p:cNvCxnSpPr/>
            <p:nvPr/>
          </p:nvCxnSpPr>
          <p:spPr>
            <a:xfrm>
              <a:off x="19620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15"/>
            <p:cNvCxnSpPr/>
            <p:nvPr/>
          </p:nvCxnSpPr>
          <p:spPr>
            <a:xfrm>
              <a:off x="21114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15"/>
            <p:cNvCxnSpPr/>
            <p:nvPr/>
          </p:nvCxnSpPr>
          <p:spPr>
            <a:xfrm>
              <a:off x="2260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15"/>
            <p:cNvCxnSpPr/>
            <p:nvPr/>
          </p:nvCxnSpPr>
          <p:spPr>
            <a:xfrm>
              <a:off x="24101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15"/>
            <p:cNvCxnSpPr/>
            <p:nvPr/>
          </p:nvCxnSpPr>
          <p:spPr>
            <a:xfrm>
              <a:off x="25595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15"/>
            <p:cNvCxnSpPr/>
            <p:nvPr/>
          </p:nvCxnSpPr>
          <p:spPr>
            <a:xfrm>
              <a:off x="27057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15"/>
            <p:cNvCxnSpPr/>
            <p:nvPr/>
          </p:nvCxnSpPr>
          <p:spPr>
            <a:xfrm>
              <a:off x="28551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15"/>
            <p:cNvCxnSpPr/>
            <p:nvPr/>
          </p:nvCxnSpPr>
          <p:spPr>
            <a:xfrm>
              <a:off x="30044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15"/>
            <p:cNvCxnSpPr/>
            <p:nvPr/>
          </p:nvCxnSpPr>
          <p:spPr>
            <a:xfrm>
              <a:off x="31538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15"/>
            <p:cNvCxnSpPr/>
            <p:nvPr/>
          </p:nvCxnSpPr>
          <p:spPr>
            <a:xfrm>
              <a:off x="33032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" name="Google Shape;203;p15"/>
            <p:cNvCxnSpPr/>
            <p:nvPr/>
          </p:nvCxnSpPr>
          <p:spPr>
            <a:xfrm>
              <a:off x="3452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15"/>
            <p:cNvCxnSpPr/>
            <p:nvPr/>
          </p:nvCxnSpPr>
          <p:spPr>
            <a:xfrm>
              <a:off x="35988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15"/>
            <p:cNvCxnSpPr/>
            <p:nvPr/>
          </p:nvCxnSpPr>
          <p:spPr>
            <a:xfrm>
              <a:off x="37481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15"/>
            <p:cNvCxnSpPr/>
            <p:nvPr/>
          </p:nvCxnSpPr>
          <p:spPr>
            <a:xfrm>
              <a:off x="3897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15"/>
            <p:cNvCxnSpPr/>
            <p:nvPr/>
          </p:nvCxnSpPr>
          <p:spPr>
            <a:xfrm>
              <a:off x="40469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15"/>
            <p:cNvCxnSpPr/>
            <p:nvPr/>
          </p:nvCxnSpPr>
          <p:spPr>
            <a:xfrm>
              <a:off x="41962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15"/>
            <p:cNvCxnSpPr/>
            <p:nvPr/>
          </p:nvCxnSpPr>
          <p:spPr>
            <a:xfrm>
              <a:off x="43456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15"/>
            <p:cNvCxnSpPr/>
            <p:nvPr/>
          </p:nvCxnSpPr>
          <p:spPr>
            <a:xfrm>
              <a:off x="44918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15"/>
            <p:cNvCxnSpPr/>
            <p:nvPr/>
          </p:nvCxnSpPr>
          <p:spPr>
            <a:xfrm>
              <a:off x="46412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15"/>
            <p:cNvCxnSpPr/>
            <p:nvPr/>
          </p:nvCxnSpPr>
          <p:spPr>
            <a:xfrm>
              <a:off x="47906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49399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50893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5238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15"/>
            <p:cNvCxnSpPr/>
            <p:nvPr/>
          </p:nvCxnSpPr>
          <p:spPr>
            <a:xfrm>
              <a:off x="53880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15"/>
            <p:cNvCxnSpPr/>
            <p:nvPr/>
          </p:nvCxnSpPr>
          <p:spPr>
            <a:xfrm>
              <a:off x="55343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15"/>
            <p:cNvCxnSpPr/>
            <p:nvPr/>
          </p:nvCxnSpPr>
          <p:spPr>
            <a:xfrm>
              <a:off x="56836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15"/>
            <p:cNvCxnSpPr/>
            <p:nvPr/>
          </p:nvCxnSpPr>
          <p:spPr>
            <a:xfrm>
              <a:off x="58330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15"/>
            <p:cNvCxnSpPr/>
            <p:nvPr/>
          </p:nvCxnSpPr>
          <p:spPr>
            <a:xfrm>
              <a:off x="59824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15"/>
            <p:cNvCxnSpPr/>
            <p:nvPr/>
          </p:nvCxnSpPr>
          <p:spPr>
            <a:xfrm>
              <a:off x="6131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15"/>
            <p:cNvCxnSpPr/>
            <p:nvPr/>
          </p:nvCxnSpPr>
          <p:spPr>
            <a:xfrm>
              <a:off x="62811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15"/>
            <p:cNvCxnSpPr/>
            <p:nvPr/>
          </p:nvCxnSpPr>
          <p:spPr>
            <a:xfrm>
              <a:off x="64273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15"/>
            <p:cNvCxnSpPr/>
            <p:nvPr/>
          </p:nvCxnSpPr>
          <p:spPr>
            <a:xfrm>
              <a:off x="65767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15"/>
            <p:cNvCxnSpPr/>
            <p:nvPr/>
          </p:nvCxnSpPr>
          <p:spPr>
            <a:xfrm>
              <a:off x="67261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15"/>
            <p:cNvCxnSpPr/>
            <p:nvPr/>
          </p:nvCxnSpPr>
          <p:spPr>
            <a:xfrm>
              <a:off x="68754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15"/>
            <p:cNvCxnSpPr/>
            <p:nvPr/>
          </p:nvCxnSpPr>
          <p:spPr>
            <a:xfrm>
              <a:off x="70248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15"/>
            <p:cNvCxnSpPr/>
            <p:nvPr/>
          </p:nvCxnSpPr>
          <p:spPr>
            <a:xfrm>
              <a:off x="71742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15"/>
            <p:cNvCxnSpPr/>
            <p:nvPr/>
          </p:nvCxnSpPr>
          <p:spPr>
            <a:xfrm>
              <a:off x="73204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p15"/>
            <p:cNvCxnSpPr/>
            <p:nvPr/>
          </p:nvCxnSpPr>
          <p:spPr>
            <a:xfrm>
              <a:off x="74698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15"/>
            <p:cNvCxnSpPr/>
            <p:nvPr/>
          </p:nvCxnSpPr>
          <p:spPr>
            <a:xfrm>
              <a:off x="76191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77685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7917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80672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82166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83628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85122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8661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88109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89603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91097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92559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15"/>
            <p:cNvCxnSpPr/>
            <p:nvPr/>
          </p:nvCxnSpPr>
          <p:spPr>
            <a:xfrm>
              <a:off x="94053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15"/>
            <p:cNvCxnSpPr/>
            <p:nvPr/>
          </p:nvCxnSpPr>
          <p:spPr>
            <a:xfrm>
              <a:off x="9554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15"/>
            <p:cNvCxnSpPr/>
            <p:nvPr/>
          </p:nvCxnSpPr>
          <p:spPr>
            <a:xfrm>
              <a:off x="97040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15"/>
            <p:cNvCxnSpPr/>
            <p:nvPr/>
          </p:nvCxnSpPr>
          <p:spPr>
            <a:xfrm>
              <a:off x="98534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15"/>
            <p:cNvCxnSpPr/>
            <p:nvPr/>
          </p:nvCxnSpPr>
          <p:spPr>
            <a:xfrm>
              <a:off x="100027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15"/>
            <p:cNvCxnSpPr/>
            <p:nvPr/>
          </p:nvCxnSpPr>
          <p:spPr>
            <a:xfrm>
              <a:off x="101490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15"/>
            <p:cNvCxnSpPr/>
            <p:nvPr/>
          </p:nvCxnSpPr>
          <p:spPr>
            <a:xfrm>
              <a:off x="102983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15"/>
            <p:cNvCxnSpPr/>
            <p:nvPr/>
          </p:nvCxnSpPr>
          <p:spPr>
            <a:xfrm>
              <a:off x="104477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15"/>
            <p:cNvCxnSpPr/>
            <p:nvPr/>
          </p:nvCxnSpPr>
          <p:spPr>
            <a:xfrm>
              <a:off x="105971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15"/>
            <p:cNvCxnSpPr/>
            <p:nvPr/>
          </p:nvCxnSpPr>
          <p:spPr>
            <a:xfrm>
              <a:off x="107464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15"/>
            <p:cNvCxnSpPr/>
            <p:nvPr/>
          </p:nvCxnSpPr>
          <p:spPr>
            <a:xfrm>
              <a:off x="10895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15"/>
            <p:cNvCxnSpPr/>
            <p:nvPr/>
          </p:nvCxnSpPr>
          <p:spPr>
            <a:xfrm>
              <a:off x="110420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111914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11340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" name="Google Shape;257;p15"/>
            <p:cNvCxnSpPr/>
            <p:nvPr/>
          </p:nvCxnSpPr>
          <p:spPr>
            <a:xfrm>
              <a:off x="114901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15"/>
            <p:cNvCxnSpPr/>
            <p:nvPr/>
          </p:nvCxnSpPr>
          <p:spPr>
            <a:xfrm>
              <a:off x="116395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" name="Google Shape;259;p15"/>
            <p:cNvCxnSpPr/>
            <p:nvPr/>
          </p:nvCxnSpPr>
          <p:spPr>
            <a:xfrm>
              <a:off x="11788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15"/>
            <p:cNvCxnSpPr/>
            <p:nvPr/>
          </p:nvCxnSpPr>
          <p:spPr>
            <a:xfrm>
              <a:off x="11938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15"/>
            <p:cNvCxnSpPr/>
            <p:nvPr/>
          </p:nvCxnSpPr>
          <p:spPr>
            <a:xfrm>
              <a:off x="120845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15"/>
            <p:cNvCxnSpPr/>
            <p:nvPr/>
          </p:nvCxnSpPr>
          <p:spPr>
            <a:xfrm>
              <a:off x="122338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15"/>
            <p:cNvCxnSpPr/>
            <p:nvPr/>
          </p:nvCxnSpPr>
          <p:spPr>
            <a:xfrm>
              <a:off x="123832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15"/>
            <p:cNvCxnSpPr/>
            <p:nvPr/>
          </p:nvCxnSpPr>
          <p:spPr>
            <a:xfrm>
              <a:off x="125326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15"/>
            <p:cNvCxnSpPr/>
            <p:nvPr/>
          </p:nvCxnSpPr>
          <p:spPr>
            <a:xfrm>
              <a:off x="126819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5"/>
            <p:cNvCxnSpPr/>
            <p:nvPr/>
          </p:nvCxnSpPr>
          <p:spPr>
            <a:xfrm>
              <a:off x="128313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15"/>
            <p:cNvCxnSpPr/>
            <p:nvPr/>
          </p:nvCxnSpPr>
          <p:spPr>
            <a:xfrm>
              <a:off x="129775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5"/>
            <p:cNvCxnSpPr/>
            <p:nvPr/>
          </p:nvCxnSpPr>
          <p:spPr>
            <a:xfrm>
              <a:off x="131269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15"/>
            <p:cNvCxnSpPr/>
            <p:nvPr/>
          </p:nvCxnSpPr>
          <p:spPr>
            <a:xfrm>
              <a:off x="132763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15"/>
            <p:cNvCxnSpPr/>
            <p:nvPr/>
          </p:nvCxnSpPr>
          <p:spPr>
            <a:xfrm>
              <a:off x="134256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5"/>
            <p:cNvCxnSpPr/>
            <p:nvPr/>
          </p:nvCxnSpPr>
          <p:spPr>
            <a:xfrm>
              <a:off x="135750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5"/>
            <p:cNvCxnSpPr/>
            <p:nvPr/>
          </p:nvCxnSpPr>
          <p:spPr>
            <a:xfrm>
              <a:off x="13724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15"/>
            <p:cNvCxnSpPr/>
            <p:nvPr/>
          </p:nvCxnSpPr>
          <p:spPr>
            <a:xfrm>
              <a:off x="138706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15"/>
            <p:cNvCxnSpPr/>
            <p:nvPr/>
          </p:nvCxnSpPr>
          <p:spPr>
            <a:xfrm>
              <a:off x="140200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15"/>
            <p:cNvCxnSpPr/>
            <p:nvPr/>
          </p:nvCxnSpPr>
          <p:spPr>
            <a:xfrm>
              <a:off x="141693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15"/>
            <p:cNvCxnSpPr/>
            <p:nvPr/>
          </p:nvCxnSpPr>
          <p:spPr>
            <a:xfrm>
              <a:off x="14318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7" name="Google Shape;277;p15"/>
            <p:cNvCxnSpPr/>
            <p:nvPr/>
          </p:nvCxnSpPr>
          <p:spPr>
            <a:xfrm>
              <a:off x="144681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15"/>
            <p:cNvCxnSpPr/>
            <p:nvPr/>
          </p:nvCxnSpPr>
          <p:spPr>
            <a:xfrm>
              <a:off x="146174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15"/>
            <p:cNvCxnSpPr/>
            <p:nvPr/>
          </p:nvCxnSpPr>
          <p:spPr>
            <a:xfrm>
              <a:off x="147637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15"/>
            <p:cNvCxnSpPr/>
            <p:nvPr/>
          </p:nvCxnSpPr>
          <p:spPr>
            <a:xfrm>
              <a:off x="149130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15"/>
            <p:cNvCxnSpPr/>
            <p:nvPr/>
          </p:nvCxnSpPr>
          <p:spPr>
            <a:xfrm>
              <a:off x="150624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15"/>
            <p:cNvCxnSpPr/>
            <p:nvPr/>
          </p:nvCxnSpPr>
          <p:spPr>
            <a:xfrm>
              <a:off x="152118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15"/>
            <p:cNvCxnSpPr/>
            <p:nvPr/>
          </p:nvCxnSpPr>
          <p:spPr>
            <a:xfrm>
              <a:off x="153611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15"/>
            <p:cNvCxnSpPr/>
            <p:nvPr/>
          </p:nvCxnSpPr>
          <p:spPr>
            <a:xfrm>
              <a:off x="155105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15"/>
            <p:cNvCxnSpPr/>
            <p:nvPr/>
          </p:nvCxnSpPr>
          <p:spPr>
            <a:xfrm>
              <a:off x="156599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" name="Google Shape;286;p15"/>
            <p:cNvCxnSpPr/>
            <p:nvPr/>
          </p:nvCxnSpPr>
          <p:spPr>
            <a:xfrm>
              <a:off x="158061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15"/>
            <p:cNvCxnSpPr/>
            <p:nvPr/>
          </p:nvCxnSpPr>
          <p:spPr>
            <a:xfrm>
              <a:off x="159555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1610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15"/>
            <p:cNvCxnSpPr/>
            <p:nvPr/>
          </p:nvCxnSpPr>
          <p:spPr>
            <a:xfrm>
              <a:off x="162542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15"/>
            <p:cNvCxnSpPr/>
            <p:nvPr/>
          </p:nvCxnSpPr>
          <p:spPr>
            <a:xfrm>
              <a:off x="164036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15"/>
            <p:cNvCxnSpPr/>
            <p:nvPr/>
          </p:nvCxnSpPr>
          <p:spPr>
            <a:xfrm>
              <a:off x="165529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" name="Google Shape;292;p15"/>
            <p:cNvCxnSpPr/>
            <p:nvPr/>
          </p:nvCxnSpPr>
          <p:spPr>
            <a:xfrm>
              <a:off x="166992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15"/>
            <p:cNvCxnSpPr/>
            <p:nvPr/>
          </p:nvCxnSpPr>
          <p:spPr>
            <a:xfrm>
              <a:off x="168485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15"/>
            <p:cNvCxnSpPr/>
            <p:nvPr/>
          </p:nvCxnSpPr>
          <p:spPr>
            <a:xfrm>
              <a:off x="16997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15"/>
            <p:cNvCxnSpPr/>
            <p:nvPr/>
          </p:nvCxnSpPr>
          <p:spPr>
            <a:xfrm>
              <a:off x="171473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15"/>
            <p:cNvCxnSpPr/>
            <p:nvPr/>
          </p:nvCxnSpPr>
          <p:spPr>
            <a:xfrm>
              <a:off x="172966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15"/>
            <p:cNvCxnSpPr/>
            <p:nvPr/>
          </p:nvCxnSpPr>
          <p:spPr>
            <a:xfrm>
              <a:off x="174460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15"/>
            <p:cNvCxnSpPr/>
            <p:nvPr/>
          </p:nvCxnSpPr>
          <p:spPr>
            <a:xfrm>
              <a:off x="17592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15"/>
            <p:cNvCxnSpPr/>
            <p:nvPr/>
          </p:nvCxnSpPr>
          <p:spPr>
            <a:xfrm>
              <a:off x="177416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" name="Google Shape;300;p15"/>
            <p:cNvCxnSpPr/>
            <p:nvPr/>
          </p:nvCxnSpPr>
          <p:spPr>
            <a:xfrm>
              <a:off x="178910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" name="Google Shape;301;p15"/>
            <p:cNvCxnSpPr/>
            <p:nvPr/>
          </p:nvCxnSpPr>
          <p:spPr>
            <a:xfrm>
              <a:off x="180403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" name="Google Shape;302;p15"/>
            <p:cNvCxnSpPr/>
            <p:nvPr/>
          </p:nvCxnSpPr>
          <p:spPr>
            <a:xfrm>
              <a:off x="181897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" name="Google Shape;303;p15"/>
            <p:cNvCxnSpPr/>
            <p:nvPr/>
          </p:nvCxnSpPr>
          <p:spPr>
            <a:xfrm>
              <a:off x="183391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" name="Google Shape;304;p15"/>
            <p:cNvCxnSpPr/>
            <p:nvPr/>
          </p:nvCxnSpPr>
          <p:spPr>
            <a:xfrm>
              <a:off x="184853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" name="Google Shape;305;p15"/>
            <p:cNvCxnSpPr/>
            <p:nvPr/>
          </p:nvCxnSpPr>
          <p:spPr>
            <a:xfrm>
              <a:off x="186347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18784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8" name="Google Shape;308;p15"/>
          <p:cNvSpPr/>
          <p:nvPr/>
        </p:nvSpPr>
        <p:spPr>
          <a:xfrm>
            <a:off x="0" y="4685850"/>
            <a:ext cx="9144000" cy="457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 txBox="1"/>
          <p:nvPr>
            <p:ph type="title"/>
          </p:nvPr>
        </p:nvSpPr>
        <p:spPr>
          <a:xfrm>
            <a:off x="435143" y="102393"/>
            <a:ext cx="7886700" cy="715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439739" y="114180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15"/>
          <p:cNvSpPr txBox="1"/>
          <p:nvPr>
            <p:ph idx="10" type="dt"/>
          </p:nvPr>
        </p:nvSpPr>
        <p:spPr>
          <a:xfrm>
            <a:off x="192089" y="476658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15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2" type="sldNum"/>
          </p:nvPr>
        </p:nvSpPr>
        <p:spPr>
          <a:xfrm>
            <a:off x="6883399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0"/>
            <a:ext cx="9144000" cy="952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16"/>
          <p:cNvGrpSpPr/>
          <p:nvPr/>
        </p:nvGrpSpPr>
        <p:grpSpPr>
          <a:xfrm>
            <a:off x="47625" y="817962"/>
            <a:ext cx="9037638" cy="134540"/>
            <a:chOff x="1218340" y="275867"/>
            <a:chExt cx="17715122" cy="567843"/>
          </a:xfrm>
        </p:grpSpPr>
        <p:cxnSp>
          <p:nvCxnSpPr>
            <p:cNvPr id="317" name="Google Shape;317;p16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16"/>
            <p:cNvCxnSpPr/>
            <p:nvPr/>
          </p:nvCxnSpPr>
          <p:spPr>
            <a:xfrm>
              <a:off x="13677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16"/>
            <p:cNvCxnSpPr/>
            <p:nvPr/>
          </p:nvCxnSpPr>
          <p:spPr>
            <a:xfrm>
              <a:off x="15170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16"/>
            <p:cNvCxnSpPr/>
            <p:nvPr/>
          </p:nvCxnSpPr>
          <p:spPr>
            <a:xfrm>
              <a:off x="16664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" name="Google Shape;321;p16"/>
            <p:cNvCxnSpPr/>
            <p:nvPr/>
          </p:nvCxnSpPr>
          <p:spPr>
            <a:xfrm>
              <a:off x="18126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6"/>
            <p:cNvCxnSpPr/>
            <p:nvPr/>
          </p:nvCxnSpPr>
          <p:spPr>
            <a:xfrm>
              <a:off x="19620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6"/>
            <p:cNvCxnSpPr/>
            <p:nvPr/>
          </p:nvCxnSpPr>
          <p:spPr>
            <a:xfrm>
              <a:off x="21114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6"/>
            <p:cNvCxnSpPr/>
            <p:nvPr/>
          </p:nvCxnSpPr>
          <p:spPr>
            <a:xfrm>
              <a:off x="2260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6"/>
            <p:cNvCxnSpPr/>
            <p:nvPr/>
          </p:nvCxnSpPr>
          <p:spPr>
            <a:xfrm>
              <a:off x="24101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6"/>
            <p:cNvCxnSpPr/>
            <p:nvPr/>
          </p:nvCxnSpPr>
          <p:spPr>
            <a:xfrm>
              <a:off x="25595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6"/>
            <p:cNvCxnSpPr/>
            <p:nvPr/>
          </p:nvCxnSpPr>
          <p:spPr>
            <a:xfrm>
              <a:off x="27057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28551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30044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6"/>
            <p:cNvCxnSpPr/>
            <p:nvPr/>
          </p:nvCxnSpPr>
          <p:spPr>
            <a:xfrm>
              <a:off x="31538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6"/>
            <p:cNvCxnSpPr/>
            <p:nvPr/>
          </p:nvCxnSpPr>
          <p:spPr>
            <a:xfrm>
              <a:off x="33032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6"/>
            <p:cNvCxnSpPr/>
            <p:nvPr/>
          </p:nvCxnSpPr>
          <p:spPr>
            <a:xfrm>
              <a:off x="3452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6"/>
            <p:cNvCxnSpPr/>
            <p:nvPr/>
          </p:nvCxnSpPr>
          <p:spPr>
            <a:xfrm>
              <a:off x="35988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6"/>
            <p:cNvCxnSpPr/>
            <p:nvPr/>
          </p:nvCxnSpPr>
          <p:spPr>
            <a:xfrm>
              <a:off x="37481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6"/>
            <p:cNvCxnSpPr/>
            <p:nvPr/>
          </p:nvCxnSpPr>
          <p:spPr>
            <a:xfrm>
              <a:off x="3897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6"/>
            <p:cNvCxnSpPr/>
            <p:nvPr/>
          </p:nvCxnSpPr>
          <p:spPr>
            <a:xfrm>
              <a:off x="40469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16"/>
            <p:cNvCxnSpPr/>
            <p:nvPr/>
          </p:nvCxnSpPr>
          <p:spPr>
            <a:xfrm>
              <a:off x="41962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8" name="Google Shape;338;p16"/>
            <p:cNvCxnSpPr/>
            <p:nvPr/>
          </p:nvCxnSpPr>
          <p:spPr>
            <a:xfrm>
              <a:off x="43456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16"/>
            <p:cNvCxnSpPr/>
            <p:nvPr/>
          </p:nvCxnSpPr>
          <p:spPr>
            <a:xfrm>
              <a:off x="44918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" name="Google Shape;340;p16"/>
            <p:cNvCxnSpPr/>
            <p:nvPr/>
          </p:nvCxnSpPr>
          <p:spPr>
            <a:xfrm>
              <a:off x="46412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p16"/>
            <p:cNvCxnSpPr/>
            <p:nvPr/>
          </p:nvCxnSpPr>
          <p:spPr>
            <a:xfrm>
              <a:off x="47906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16"/>
            <p:cNvCxnSpPr/>
            <p:nvPr/>
          </p:nvCxnSpPr>
          <p:spPr>
            <a:xfrm>
              <a:off x="49399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16"/>
            <p:cNvCxnSpPr/>
            <p:nvPr/>
          </p:nvCxnSpPr>
          <p:spPr>
            <a:xfrm>
              <a:off x="50893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p16"/>
            <p:cNvCxnSpPr/>
            <p:nvPr/>
          </p:nvCxnSpPr>
          <p:spPr>
            <a:xfrm>
              <a:off x="5238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16"/>
            <p:cNvCxnSpPr/>
            <p:nvPr/>
          </p:nvCxnSpPr>
          <p:spPr>
            <a:xfrm>
              <a:off x="53880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16"/>
            <p:cNvCxnSpPr/>
            <p:nvPr/>
          </p:nvCxnSpPr>
          <p:spPr>
            <a:xfrm>
              <a:off x="55343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16"/>
            <p:cNvCxnSpPr/>
            <p:nvPr/>
          </p:nvCxnSpPr>
          <p:spPr>
            <a:xfrm>
              <a:off x="56836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16"/>
            <p:cNvCxnSpPr/>
            <p:nvPr/>
          </p:nvCxnSpPr>
          <p:spPr>
            <a:xfrm>
              <a:off x="58330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16"/>
            <p:cNvCxnSpPr/>
            <p:nvPr/>
          </p:nvCxnSpPr>
          <p:spPr>
            <a:xfrm>
              <a:off x="59824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p16"/>
            <p:cNvCxnSpPr/>
            <p:nvPr/>
          </p:nvCxnSpPr>
          <p:spPr>
            <a:xfrm>
              <a:off x="6131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16"/>
            <p:cNvCxnSpPr/>
            <p:nvPr/>
          </p:nvCxnSpPr>
          <p:spPr>
            <a:xfrm>
              <a:off x="62811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16"/>
            <p:cNvCxnSpPr/>
            <p:nvPr/>
          </p:nvCxnSpPr>
          <p:spPr>
            <a:xfrm>
              <a:off x="64273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16"/>
            <p:cNvCxnSpPr/>
            <p:nvPr/>
          </p:nvCxnSpPr>
          <p:spPr>
            <a:xfrm>
              <a:off x="65767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7261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16"/>
            <p:cNvCxnSpPr/>
            <p:nvPr/>
          </p:nvCxnSpPr>
          <p:spPr>
            <a:xfrm>
              <a:off x="68754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70248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16"/>
            <p:cNvCxnSpPr/>
            <p:nvPr/>
          </p:nvCxnSpPr>
          <p:spPr>
            <a:xfrm>
              <a:off x="71742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p16"/>
            <p:cNvCxnSpPr/>
            <p:nvPr/>
          </p:nvCxnSpPr>
          <p:spPr>
            <a:xfrm>
              <a:off x="73204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16"/>
            <p:cNvCxnSpPr/>
            <p:nvPr/>
          </p:nvCxnSpPr>
          <p:spPr>
            <a:xfrm>
              <a:off x="74698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16"/>
            <p:cNvCxnSpPr/>
            <p:nvPr/>
          </p:nvCxnSpPr>
          <p:spPr>
            <a:xfrm>
              <a:off x="76191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16"/>
            <p:cNvCxnSpPr/>
            <p:nvPr/>
          </p:nvCxnSpPr>
          <p:spPr>
            <a:xfrm>
              <a:off x="77685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p16"/>
            <p:cNvCxnSpPr/>
            <p:nvPr/>
          </p:nvCxnSpPr>
          <p:spPr>
            <a:xfrm>
              <a:off x="7917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3" name="Google Shape;363;p16"/>
            <p:cNvCxnSpPr/>
            <p:nvPr/>
          </p:nvCxnSpPr>
          <p:spPr>
            <a:xfrm>
              <a:off x="80672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16"/>
            <p:cNvCxnSpPr/>
            <p:nvPr/>
          </p:nvCxnSpPr>
          <p:spPr>
            <a:xfrm>
              <a:off x="82166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p16"/>
            <p:cNvCxnSpPr/>
            <p:nvPr/>
          </p:nvCxnSpPr>
          <p:spPr>
            <a:xfrm>
              <a:off x="83628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16"/>
            <p:cNvCxnSpPr/>
            <p:nvPr/>
          </p:nvCxnSpPr>
          <p:spPr>
            <a:xfrm>
              <a:off x="85122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16"/>
            <p:cNvCxnSpPr/>
            <p:nvPr/>
          </p:nvCxnSpPr>
          <p:spPr>
            <a:xfrm>
              <a:off x="8661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16"/>
            <p:cNvCxnSpPr/>
            <p:nvPr/>
          </p:nvCxnSpPr>
          <p:spPr>
            <a:xfrm>
              <a:off x="88109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16"/>
            <p:cNvCxnSpPr/>
            <p:nvPr/>
          </p:nvCxnSpPr>
          <p:spPr>
            <a:xfrm>
              <a:off x="89603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16"/>
            <p:cNvCxnSpPr/>
            <p:nvPr/>
          </p:nvCxnSpPr>
          <p:spPr>
            <a:xfrm>
              <a:off x="91097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16"/>
            <p:cNvCxnSpPr/>
            <p:nvPr/>
          </p:nvCxnSpPr>
          <p:spPr>
            <a:xfrm>
              <a:off x="92559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16"/>
            <p:cNvCxnSpPr/>
            <p:nvPr/>
          </p:nvCxnSpPr>
          <p:spPr>
            <a:xfrm>
              <a:off x="94053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16"/>
            <p:cNvCxnSpPr/>
            <p:nvPr/>
          </p:nvCxnSpPr>
          <p:spPr>
            <a:xfrm>
              <a:off x="9554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16"/>
            <p:cNvCxnSpPr/>
            <p:nvPr/>
          </p:nvCxnSpPr>
          <p:spPr>
            <a:xfrm>
              <a:off x="97040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16"/>
            <p:cNvCxnSpPr/>
            <p:nvPr/>
          </p:nvCxnSpPr>
          <p:spPr>
            <a:xfrm>
              <a:off x="98534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16"/>
            <p:cNvCxnSpPr/>
            <p:nvPr/>
          </p:nvCxnSpPr>
          <p:spPr>
            <a:xfrm>
              <a:off x="100027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16"/>
            <p:cNvCxnSpPr/>
            <p:nvPr/>
          </p:nvCxnSpPr>
          <p:spPr>
            <a:xfrm>
              <a:off x="101490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16"/>
            <p:cNvCxnSpPr/>
            <p:nvPr/>
          </p:nvCxnSpPr>
          <p:spPr>
            <a:xfrm>
              <a:off x="102983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p16"/>
            <p:cNvCxnSpPr/>
            <p:nvPr/>
          </p:nvCxnSpPr>
          <p:spPr>
            <a:xfrm>
              <a:off x="104477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16"/>
            <p:cNvCxnSpPr/>
            <p:nvPr/>
          </p:nvCxnSpPr>
          <p:spPr>
            <a:xfrm>
              <a:off x="105971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16"/>
            <p:cNvCxnSpPr/>
            <p:nvPr/>
          </p:nvCxnSpPr>
          <p:spPr>
            <a:xfrm>
              <a:off x="107464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2" name="Google Shape;382;p16"/>
            <p:cNvCxnSpPr/>
            <p:nvPr/>
          </p:nvCxnSpPr>
          <p:spPr>
            <a:xfrm>
              <a:off x="10895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16"/>
            <p:cNvCxnSpPr/>
            <p:nvPr/>
          </p:nvCxnSpPr>
          <p:spPr>
            <a:xfrm>
              <a:off x="110420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16"/>
            <p:cNvCxnSpPr/>
            <p:nvPr/>
          </p:nvCxnSpPr>
          <p:spPr>
            <a:xfrm>
              <a:off x="111914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16"/>
            <p:cNvCxnSpPr/>
            <p:nvPr/>
          </p:nvCxnSpPr>
          <p:spPr>
            <a:xfrm>
              <a:off x="11340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16"/>
            <p:cNvCxnSpPr/>
            <p:nvPr/>
          </p:nvCxnSpPr>
          <p:spPr>
            <a:xfrm>
              <a:off x="114901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16"/>
            <p:cNvCxnSpPr/>
            <p:nvPr/>
          </p:nvCxnSpPr>
          <p:spPr>
            <a:xfrm>
              <a:off x="116395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16"/>
            <p:cNvCxnSpPr/>
            <p:nvPr/>
          </p:nvCxnSpPr>
          <p:spPr>
            <a:xfrm>
              <a:off x="11788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9" name="Google Shape;389;p16"/>
            <p:cNvCxnSpPr/>
            <p:nvPr/>
          </p:nvCxnSpPr>
          <p:spPr>
            <a:xfrm>
              <a:off x="11938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16"/>
            <p:cNvCxnSpPr/>
            <p:nvPr/>
          </p:nvCxnSpPr>
          <p:spPr>
            <a:xfrm>
              <a:off x="120845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16"/>
            <p:cNvCxnSpPr/>
            <p:nvPr/>
          </p:nvCxnSpPr>
          <p:spPr>
            <a:xfrm>
              <a:off x="122338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16"/>
            <p:cNvCxnSpPr/>
            <p:nvPr/>
          </p:nvCxnSpPr>
          <p:spPr>
            <a:xfrm>
              <a:off x="123832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3" name="Google Shape;393;p16"/>
            <p:cNvCxnSpPr/>
            <p:nvPr/>
          </p:nvCxnSpPr>
          <p:spPr>
            <a:xfrm>
              <a:off x="125326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4" name="Google Shape;394;p16"/>
            <p:cNvCxnSpPr/>
            <p:nvPr/>
          </p:nvCxnSpPr>
          <p:spPr>
            <a:xfrm>
              <a:off x="126819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16"/>
            <p:cNvCxnSpPr/>
            <p:nvPr/>
          </p:nvCxnSpPr>
          <p:spPr>
            <a:xfrm>
              <a:off x="128313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16"/>
            <p:cNvCxnSpPr/>
            <p:nvPr/>
          </p:nvCxnSpPr>
          <p:spPr>
            <a:xfrm>
              <a:off x="129775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16"/>
            <p:cNvCxnSpPr/>
            <p:nvPr/>
          </p:nvCxnSpPr>
          <p:spPr>
            <a:xfrm>
              <a:off x="131269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16"/>
            <p:cNvCxnSpPr/>
            <p:nvPr/>
          </p:nvCxnSpPr>
          <p:spPr>
            <a:xfrm>
              <a:off x="132763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9" name="Google Shape;399;p16"/>
            <p:cNvCxnSpPr/>
            <p:nvPr/>
          </p:nvCxnSpPr>
          <p:spPr>
            <a:xfrm>
              <a:off x="134256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16"/>
            <p:cNvCxnSpPr/>
            <p:nvPr/>
          </p:nvCxnSpPr>
          <p:spPr>
            <a:xfrm>
              <a:off x="135750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1" name="Google Shape;401;p16"/>
            <p:cNvCxnSpPr/>
            <p:nvPr/>
          </p:nvCxnSpPr>
          <p:spPr>
            <a:xfrm>
              <a:off x="13724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2" name="Google Shape;402;p16"/>
            <p:cNvCxnSpPr/>
            <p:nvPr/>
          </p:nvCxnSpPr>
          <p:spPr>
            <a:xfrm>
              <a:off x="138706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" name="Google Shape;403;p16"/>
            <p:cNvCxnSpPr/>
            <p:nvPr/>
          </p:nvCxnSpPr>
          <p:spPr>
            <a:xfrm>
              <a:off x="140200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" name="Google Shape;404;p16"/>
            <p:cNvCxnSpPr/>
            <p:nvPr/>
          </p:nvCxnSpPr>
          <p:spPr>
            <a:xfrm>
              <a:off x="141693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" name="Google Shape;405;p16"/>
            <p:cNvCxnSpPr/>
            <p:nvPr/>
          </p:nvCxnSpPr>
          <p:spPr>
            <a:xfrm>
              <a:off x="14318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6" name="Google Shape;406;p16"/>
            <p:cNvCxnSpPr/>
            <p:nvPr/>
          </p:nvCxnSpPr>
          <p:spPr>
            <a:xfrm>
              <a:off x="144681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16"/>
            <p:cNvCxnSpPr/>
            <p:nvPr/>
          </p:nvCxnSpPr>
          <p:spPr>
            <a:xfrm>
              <a:off x="146174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8" name="Google Shape;408;p16"/>
            <p:cNvCxnSpPr/>
            <p:nvPr/>
          </p:nvCxnSpPr>
          <p:spPr>
            <a:xfrm>
              <a:off x="147637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16"/>
            <p:cNvCxnSpPr/>
            <p:nvPr/>
          </p:nvCxnSpPr>
          <p:spPr>
            <a:xfrm>
              <a:off x="149130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16"/>
            <p:cNvCxnSpPr/>
            <p:nvPr/>
          </p:nvCxnSpPr>
          <p:spPr>
            <a:xfrm>
              <a:off x="150624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16"/>
            <p:cNvCxnSpPr/>
            <p:nvPr/>
          </p:nvCxnSpPr>
          <p:spPr>
            <a:xfrm>
              <a:off x="152118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16"/>
            <p:cNvCxnSpPr/>
            <p:nvPr/>
          </p:nvCxnSpPr>
          <p:spPr>
            <a:xfrm>
              <a:off x="153611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16"/>
            <p:cNvCxnSpPr/>
            <p:nvPr/>
          </p:nvCxnSpPr>
          <p:spPr>
            <a:xfrm>
              <a:off x="155105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16"/>
            <p:cNvCxnSpPr/>
            <p:nvPr/>
          </p:nvCxnSpPr>
          <p:spPr>
            <a:xfrm>
              <a:off x="156599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16"/>
            <p:cNvCxnSpPr/>
            <p:nvPr/>
          </p:nvCxnSpPr>
          <p:spPr>
            <a:xfrm>
              <a:off x="158061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16"/>
            <p:cNvCxnSpPr/>
            <p:nvPr/>
          </p:nvCxnSpPr>
          <p:spPr>
            <a:xfrm>
              <a:off x="159555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16"/>
            <p:cNvCxnSpPr/>
            <p:nvPr/>
          </p:nvCxnSpPr>
          <p:spPr>
            <a:xfrm>
              <a:off x="1610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8" name="Google Shape;418;p16"/>
            <p:cNvCxnSpPr/>
            <p:nvPr/>
          </p:nvCxnSpPr>
          <p:spPr>
            <a:xfrm>
              <a:off x="162542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16"/>
            <p:cNvCxnSpPr/>
            <p:nvPr/>
          </p:nvCxnSpPr>
          <p:spPr>
            <a:xfrm>
              <a:off x="164036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16"/>
            <p:cNvCxnSpPr/>
            <p:nvPr/>
          </p:nvCxnSpPr>
          <p:spPr>
            <a:xfrm>
              <a:off x="165529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16"/>
            <p:cNvCxnSpPr/>
            <p:nvPr/>
          </p:nvCxnSpPr>
          <p:spPr>
            <a:xfrm>
              <a:off x="166992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16"/>
            <p:cNvCxnSpPr/>
            <p:nvPr/>
          </p:nvCxnSpPr>
          <p:spPr>
            <a:xfrm>
              <a:off x="168485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16"/>
            <p:cNvCxnSpPr/>
            <p:nvPr/>
          </p:nvCxnSpPr>
          <p:spPr>
            <a:xfrm>
              <a:off x="16997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16"/>
            <p:cNvCxnSpPr/>
            <p:nvPr/>
          </p:nvCxnSpPr>
          <p:spPr>
            <a:xfrm>
              <a:off x="171473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16"/>
            <p:cNvCxnSpPr/>
            <p:nvPr/>
          </p:nvCxnSpPr>
          <p:spPr>
            <a:xfrm>
              <a:off x="172966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16"/>
            <p:cNvCxnSpPr/>
            <p:nvPr/>
          </p:nvCxnSpPr>
          <p:spPr>
            <a:xfrm>
              <a:off x="174460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16"/>
            <p:cNvCxnSpPr/>
            <p:nvPr/>
          </p:nvCxnSpPr>
          <p:spPr>
            <a:xfrm>
              <a:off x="17592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16"/>
            <p:cNvCxnSpPr/>
            <p:nvPr/>
          </p:nvCxnSpPr>
          <p:spPr>
            <a:xfrm>
              <a:off x="177416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16"/>
            <p:cNvCxnSpPr/>
            <p:nvPr/>
          </p:nvCxnSpPr>
          <p:spPr>
            <a:xfrm>
              <a:off x="178910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16"/>
            <p:cNvCxnSpPr/>
            <p:nvPr/>
          </p:nvCxnSpPr>
          <p:spPr>
            <a:xfrm>
              <a:off x="180403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16"/>
            <p:cNvCxnSpPr/>
            <p:nvPr/>
          </p:nvCxnSpPr>
          <p:spPr>
            <a:xfrm>
              <a:off x="181897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16"/>
            <p:cNvCxnSpPr/>
            <p:nvPr/>
          </p:nvCxnSpPr>
          <p:spPr>
            <a:xfrm>
              <a:off x="183391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16"/>
            <p:cNvCxnSpPr/>
            <p:nvPr/>
          </p:nvCxnSpPr>
          <p:spPr>
            <a:xfrm>
              <a:off x="184853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16"/>
            <p:cNvCxnSpPr/>
            <p:nvPr/>
          </p:nvCxnSpPr>
          <p:spPr>
            <a:xfrm>
              <a:off x="186347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16"/>
            <p:cNvCxnSpPr/>
            <p:nvPr/>
          </p:nvCxnSpPr>
          <p:spPr>
            <a:xfrm>
              <a:off x="18784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16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7" name="Google Shape;437;p16"/>
          <p:cNvSpPr/>
          <p:nvPr/>
        </p:nvSpPr>
        <p:spPr>
          <a:xfrm>
            <a:off x="0" y="4594624"/>
            <a:ext cx="9144000" cy="548878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 txBox="1"/>
          <p:nvPr>
            <p:ph type="title"/>
          </p:nvPr>
        </p:nvSpPr>
        <p:spPr>
          <a:xfrm>
            <a:off x="435143" y="102393"/>
            <a:ext cx="7886700" cy="715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16"/>
          <p:cNvSpPr txBox="1"/>
          <p:nvPr>
            <p:ph idx="10" type="dt"/>
          </p:nvPr>
        </p:nvSpPr>
        <p:spPr>
          <a:xfrm>
            <a:off x="192089" y="476658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16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16"/>
          <p:cNvSpPr txBox="1"/>
          <p:nvPr>
            <p:ph idx="12" type="sldNum"/>
          </p:nvPr>
        </p:nvSpPr>
        <p:spPr>
          <a:xfrm>
            <a:off x="6883399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42" name="Google Shape;442;p16"/>
          <p:cNvSpPr txBox="1"/>
          <p:nvPr>
            <p:ph idx="1" type="body"/>
          </p:nvPr>
        </p:nvSpPr>
        <p:spPr>
          <a:xfrm>
            <a:off x="427038" y="1141809"/>
            <a:ext cx="39787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3" name="Google Shape;443;p16"/>
          <p:cNvSpPr txBox="1"/>
          <p:nvPr>
            <p:ph idx="2" type="body"/>
          </p:nvPr>
        </p:nvSpPr>
        <p:spPr>
          <a:xfrm>
            <a:off x="4498521" y="1141809"/>
            <a:ext cx="39787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1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7" name="Google Shape;447;p1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8" name="Google Shape;448;p17"/>
          <p:cNvSpPr txBox="1"/>
          <p:nvPr>
            <p:ph idx="3" type="body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9" name="Google Shape;449;p17"/>
          <p:cNvSpPr txBox="1"/>
          <p:nvPr>
            <p:ph idx="4" type="body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0" name="Google Shape;450;p1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1" name="Google Shape;451;p17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2" name="Google Shape;452;p1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1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18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1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19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1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1" type="body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65" name="Google Shape;465;p2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6" name="Google Shape;466;p2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7" name="Google Shape;467;p20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" name="Google Shape;468;p2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21"/>
          <p:cNvSpPr/>
          <p:nvPr>
            <p:ph idx="2" type="pic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2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3" name="Google Shape;473;p2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2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2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 txBox="1"/>
          <p:nvPr>
            <p:ph type="ctrTitle"/>
          </p:nvPr>
        </p:nvSpPr>
        <p:spPr>
          <a:xfrm>
            <a:off x="109538" y="2737572"/>
            <a:ext cx="8924925" cy="116348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it" sz="3600">
                <a:solidFill>
                  <a:srgbClr val="FFFFFF"/>
                </a:solidFill>
              </a:rPr>
              <a:t>Prova Finale: 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it" sz="3600">
                <a:solidFill>
                  <a:srgbClr val="FFFFFF"/>
                </a:solidFill>
              </a:rPr>
              <a:t>Progetto di Ingegneria del Software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482" name="Google Shape;482;p22"/>
          <p:cNvSpPr txBox="1"/>
          <p:nvPr>
            <p:ph idx="1" type="subTitle"/>
          </p:nvPr>
        </p:nvSpPr>
        <p:spPr>
          <a:xfrm>
            <a:off x="2033012" y="4080850"/>
            <a:ext cx="6858000" cy="9605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">
                <a:solidFill>
                  <a:schemeClr val="lt1"/>
                </a:solidFill>
              </a:rPr>
              <a:t>Andrea Piras - 936909</a:t>
            </a:r>
            <a:br>
              <a:rPr lang="it">
                <a:solidFill>
                  <a:schemeClr val="lt1"/>
                </a:solidFill>
              </a:rPr>
            </a:br>
            <a:r>
              <a:rPr lang="it">
                <a:solidFill>
                  <a:schemeClr val="lt1"/>
                </a:solidFill>
              </a:rPr>
              <a:t>Andrea Sanguineti - 936930 </a:t>
            </a:r>
            <a:br>
              <a:rPr lang="it">
                <a:solidFill>
                  <a:schemeClr val="lt1"/>
                </a:solidFill>
              </a:rPr>
            </a:br>
            <a:r>
              <a:rPr lang="it">
                <a:solidFill>
                  <a:schemeClr val="lt1"/>
                </a:solidFill>
              </a:rPr>
              <a:t>Emanuele Santoro - 933198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3862000" y="4717375"/>
            <a:ext cx="42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05/07/2022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22450" y="16695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825" y="938206"/>
            <a:ext cx="26098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3"/>
          <p:cNvSpPr txBox="1"/>
          <p:nvPr>
            <p:ph type="title"/>
          </p:nvPr>
        </p:nvSpPr>
        <p:spPr>
          <a:xfrm>
            <a:off x="439743" y="-50007"/>
            <a:ext cx="7886700" cy="71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Implemented Functionalities</a:t>
            </a:r>
            <a:endParaRPr/>
          </a:p>
        </p:txBody>
      </p:sp>
      <p:sp>
        <p:nvSpPr>
          <p:cNvPr id="491" name="Google Shape;491;p23"/>
          <p:cNvSpPr txBox="1"/>
          <p:nvPr/>
        </p:nvSpPr>
        <p:spPr>
          <a:xfrm>
            <a:off x="696275" y="1093075"/>
            <a:ext cx="466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Character Cards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Divided logic and data of cards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Data is loaded from a JSON file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4 Players Match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Implemented through Team class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Multiple Matches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Implemented through a map of Controllers handled by the Server class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Extra improvements to QOL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Chat between players in the same game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PingPong messages to detect disconnections in function of connection delays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Delta updates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3"/>
          <p:cNvSpPr txBox="1"/>
          <p:nvPr>
            <p:ph idx="12" type="sldNum"/>
          </p:nvPr>
        </p:nvSpPr>
        <p:spPr>
          <a:xfrm>
            <a:off x="6883399" y="4767264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 txBox="1"/>
          <p:nvPr>
            <p:ph idx="1" type="body"/>
          </p:nvPr>
        </p:nvSpPr>
        <p:spPr>
          <a:xfrm>
            <a:off x="439739" y="114180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24"/>
          <p:cNvPicPr preferRelativeResize="0"/>
          <p:nvPr/>
        </p:nvPicPr>
        <p:blipFill rotWithShape="1">
          <a:blip r:embed="rId3">
            <a:alphaModFix/>
          </a:blip>
          <a:srcRect b="1088" l="0" r="0" t="0"/>
          <a:stretch/>
        </p:blipFill>
        <p:spPr>
          <a:xfrm>
            <a:off x="219775" y="573950"/>
            <a:ext cx="8774650" cy="41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4"/>
          <p:cNvSpPr txBox="1"/>
          <p:nvPr>
            <p:ph type="title"/>
          </p:nvPr>
        </p:nvSpPr>
        <p:spPr>
          <a:xfrm>
            <a:off x="435143" y="-50007"/>
            <a:ext cx="7886700" cy="71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</a:t>
            </a:r>
            <a:endParaRPr/>
          </a:p>
        </p:txBody>
      </p:sp>
      <p:sp>
        <p:nvSpPr>
          <p:cNvPr id="500" name="Google Shape;500;p24"/>
          <p:cNvSpPr txBox="1"/>
          <p:nvPr>
            <p:ph idx="12" type="sldNum"/>
          </p:nvPr>
        </p:nvSpPr>
        <p:spPr>
          <a:xfrm>
            <a:off x="6883399" y="4767264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"/>
          <p:cNvSpPr txBox="1"/>
          <p:nvPr>
            <p:ph type="title"/>
          </p:nvPr>
        </p:nvSpPr>
        <p:spPr>
          <a:xfrm>
            <a:off x="435143" y="-50007"/>
            <a:ext cx="7886700" cy="71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Server</a:t>
            </a:r>
            <a:endParaRPr/>
          </a:p>
        </p:txBody>
      </p:sp>
      <p:pic>
        <p:nvPicPr>
          <p:cNvPr id="506" name="Google Shape;506;p25"/>
          <p:cNvPicPr preferRelativeResize="0"/>
          <p:nvPr/>
        </p:nvPicPr>
        <p:blipFill rotWithShape="1">
          <a:blip r:embed="rId3">
            <a:alphaModFix/>
          </a:blip>
          <a:srcRect b="6090" l="0" r="0" t="5648"/>
          <a:stretch/>
        </p:blipFill>
        <p:spPr>
          <a:xfrm>
            <a:off x="1166900" y="618100"/>
            <a:ext cx="6810199" cy="40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5"/>
          <p:cNvSpPr txBox="1"/>
          <p:nvPr>
            <p:ph idx="12" type="sldNum"/>
          </p:nvPr>
        </p:nvSpPr>
        <p:spPr>
          <a:xfrm>
            <a:off x="6883399" y="4767264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"/>
          <p:cNvSpPr txBox="1"/>
          <p:nvPr>
            <p:ph type="title"/>
          </p:nvPr>
        </p:nvSpPr>
        <p:spPr>
          <a:xfrm>
            <a:off x="435143" y="-50007"/>
            <a:ext cx="7886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it" sz="3400"/>
              <a:t>Client</a:t>
            </a:r>
            <a:endParaRPr sz="3400"/>
          </a:p>
        </p:txBody>
      </p:sp>
      <p:pic>
        <p:nvPicPr>
          <p:cNvPr id="514" name="Google Shape;514;p26"/>
          <p:cNvPicPr preferRelativeResize="0"/>
          <p:nvPr/>
        </p:nvPicPr>
        <p:blipFill rotWithShape="1">
          <a:blip r:embed="rId3">
            <a:alphaModFix/>
          </a:blip>
          <a:srcRect b="3619" l="0" r="0" t="3582"/>
          <a:stretch/>
        </p:blipFill>
        <p:spPr>
          <a:xfrm>
            <a:off x="1759575" y="613363"/>
            <a:ext cx="6044226" cy="40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6"/>
          <p:cNvSpPr txBox="1"/>
          <p:nvPr>
            <p:ph idx="12" type="sldNum"/>
          </p:nvPr>
        </p:nvSpPr>
        <p:spPr>
          <a:xfrm>
            <a:off x="6883399" y="4767264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me43ratio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